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3FE51B-616C-4EB6-8E99-C7750AEE46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F07CB26-7BC9-4B0E-90BC-8101E930F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EC6538-E624-46CE-9EA2-0BD25FAAA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AFEF-EE7F-4322-A477-AEF9B6F5DC45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97E43F-59E9-4D9C-A4C8-93E97F1CB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E10E70-D121-4B1D-AC6A-402EF3C7A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ABD2-79B0-4E20-B732-55637E8C6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345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012A10-9502-4DB0-8B75-AC6A79873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D8129AC-0639-4D7D-A2BE-DA688BB7F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A3BCE10-D3B8-41A2-9AD4-DF1295BB1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AFEF-EE7F-4322-A477-AEF9B6F5DC45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B48EEBF-4561-4CE2-868C-30087CD5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5FC0A85-CE18-483F-A465-8C59025A1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ABD2-79B0-4E20-B732-55637E8C6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2579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62052DD-3E4A-473D-B2EE-BA85295D24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786F284-ED30-4070-A663-D29AE1CFA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0224D0-FEF2-45C5-BFFA-AA2E891EF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AFEF-EE7F-4322-A477-AEF9B6F5DC45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A6A9BC6-3E83-47B3-BAC2-C284291C6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68B8EF-3523-492E-B19C-F7A6E95D8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ABD2-79B0-4E20-B732-55637E8C6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016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6C8A25-E14C-45E6-86D2-33CF10EB7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3D3C19C-CFB3-4AFE-BD01-A80998C16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6B2558-0ADB-422E-ACAA-DF12075F4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AFEF-EE7F-4322-A477-AEF9B6F5DC45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12C464-68F1-4455-947F-35C0F226B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D0CC5A-B415-459F-A24E-C12BD14C9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ABD2-79B0-4E20-B732-55637E8C6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87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41660B-A997-4028-95E9-82A29584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CBF7B09-DA80-44AF-A49C-0DEF0CDF4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0F5212-3010-4D57-98EC-2915101D0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AFEF-EE7F-4322-A477-AEF9B6F5DC45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68F8EA6-689A-4274-8C39-CDE7D4596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A29DE3F-1E35-43C0-8D23-27E2CC83E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ABD2-79B0-4E20-B732-55637E8C6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38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0C590C-F3DA-46B4-B502-0512A931B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035EB2-8838-4E5F-8AE5-6EB8FF6CE2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2274114-B970-4EA4-BEC6-6F51302ED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1C700E1-6863-4A68-BDDB-482E39F46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AFEF-EE7F-4322-A477-AEF9B6F5DC45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D4A3794-B3AF-4E1E-9DAB-3D4A2792C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CAE7BFB-C4FA-4464-B89B-4D9F21CC3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ABD2-79B0-4E20-B732-55637E8C6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42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F5D9CA-827B-4ABE-8E79-FB88E9FA4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49C6B55-07B2-42FE-BE48-49B8A0ECA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E9680A5-4F6D-4504-9C2D-4DC66986E0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ADF904F-58CB-432C-BD5A-A0C053B56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56DF1D9-7DBC-4AC3-952E-A6D06C1C5C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E2E0D65-AADD-4B9C-9ED5-214916F1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AFEF-EE7F-4322-A477-AEF9B6F5DC45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77CA84B-66EA-4735-9F0D-178717181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AC36CE7-98C9-4581-90EB-719D09956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ABD2-79B0-4E20-B732-55637E8C6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478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EB60B7-2B06-4E35-A49C-175C810E4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4C6C702-BE92-476C-B64F-F80B9EFA2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AFEF-EE7F-4322-A477-AEF9B6F5DC45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A5A3BDD-C390-443E-AAA9-14D440511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85A74CC-A665-45B3-ADF6-6D7D5FD62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ABD2-79B0-4E20-B732-55637E8C6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978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E4A93AC-1C37-4946-A559-25F2BB5C8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AFEF-EE7F-4322-A477-AEF9B6F5DC45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BF3A728-8C7A-4D25-A451-1D057C50E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B2C4DC0-B3A5-49BF-B810-73B620D17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ABD2-79B0-4E20-B732-55637E8C6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065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070253-B89F-4BDF-8FF5-328963859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D6957F-B6B7-4A13-9789-E4153CA8D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DC235DF-3C0A-469D-A4FC-2128404DE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0B1B87B-3821-48F1-BA32-0006DF62A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AFEF-EE7F-4322-A477-AEF9B6F5DC45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CA073CE-3B05-452E-9CC1-8D462E78A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AEBFC63-0052-4BC8-84CF-47530846F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ABD2-79B0-4E20-B732-55637E8C6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480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D35DE4-EE87-4149-9896-791055402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6D5665E-ACB3-40D0-B23A-10CFA46A36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AD720CB-2590-4030-9C62-4468C57CC9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4F646E8-9AAB-4CF6-8736-424E6E99A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AFEF-EE7F-4322-A477-AEF9B6F5DC45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8AA1C92-1026-4330-A41E-46D36E101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EFABFC2-EB29-4402-976C-DA476EC3E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ABD2-79B0-4E20-B732-55637E8C6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2613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E97EEB2-E1E8-413E-8899-BFDF19F63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C0A1B4C-C88B-468F-A836-D4D4DA7E2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8E19458-4723-4FDA-8CD0-CBB8B64682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3AFEF-EE7F-4322-A477-AEF9B6F5DC45}" type="datetimeFigureOut">
              <a:rPr lang="zh-CN" altLang="en-US" smtClean="0"/>
              <a:t>2025/6/24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8659BF2-0B8D-4C97-AC58-5E3361CECE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41D201-1C3B-4914-9FEB-8F15B50A6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2ABD2-79B0-4E20-B732-55637E8C6A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335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EDDA94FF-0554-46AE-9A8A-57A518E55647}"/>
              </a:ext>
            </a:extLst>
          </p:cNvPr>
          <p:cNvSpPr txBox="1"/>
          <p:nvPr/>
        </p:nvSpPr>
        <p:spPr>
          <a:xfrm>
            <a:off x="579422" y="172016"/>
            <a:ext cx="2348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一、填报入口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2857936-0BC4-4272-9BA9-ED85755C2EFB}"/>
              </a:ext>
            </a:extLst>
          </p:cNvPr>
          <p:cNvSpPr txBox="1"/>
          <p:nvPr/>
        </p:nvSpPr>
        <p:spPr>
          <a:xfrm>
            <a:off x="220516" y="1427900"/>
            <a:ext cx="31545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申报人将数据悬停至继续教育管理，弹出个人继续教育管理后点击进入填报。</a:t>
            </a:r>
            <a:endParaRPr lang="en-US" altLang="zh-CN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3A3D6A4-77A9-4DFE-B8D3-D01DCCE19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4005" y="967758"/>
            <a:ext cx="7100180" cy="54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054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EDDA94FF-0554-46AE-9A8A-57A518E55647}"/>
              </a:ext>
            </a:extLst>
          </p:cNvPr>
          <p:cNvSpPr txBox="1"/>
          <p:nvPr/>
        </p:nvSpPr>
        <p:spPr>
          <a:xfrm>
            <a:off x="579422" y="172016"/>
            <a:ext cx="3070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二、继续教育录入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B3788F8-1640-40DD-BCF4-DD4D633BE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5236"/>
            <a:ext cx="12192000" cy="30480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01388AF0-D80B-4CEB-9769-2E4DF0ED900C}"/>
              </a:ext>
            </a:extLst>
          </p:cNvPr>
          <p:cNvSpPr txBox="1"/>
          <p:nvPr/>
        </p:nvSpPr>
        <p:spPr>
          <a:xfrm>
            <a:off x="1072337" y="3866346"/>
            <a:ext cx="10047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一般是公需课，系统会自动同步，不用个人填写。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E17EAAD-4A9B-4348-B8E0-9AE4547657E8}"/>
              </a:ext>
            </a:extLst>
          </p:cNvPr>
          <p:cNvSpPr txBox="1"/>
          <p:nvPr/>
        </p:nvSpPr>
        <p:spPr>
          <a:xfrm>
            <a:off x="1072336" y="4552900"/>
            <a:ext cx="10047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个人通过继续教育折算录入个人继续教育学时。</a:t>
            </a:r>
          </a:p>
        </p:txBody>
      </p:sp>
    </p:spTree>
    <p:extLst>
      <p:ext uri="{BB962C8B-B14F-4D97-AF65-F5344CB8AC3E}">
        <p14:creationId xmlns:p14="http://schemas.microsoft.com/office/powerpoint/2010/main" val="960184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EDDA94FF-0554-46AE-9A8A-57A518E55647}"/>
              </a:ext>
            </a:extLst>
          </p:cNvPr>
          <p:cNvSpPr txBox="1"/>
          <p:nvPr/>
        </p:nvSpPr>
        <p:spPr>
          <a:xfrm>
            <a:off x="579422" y="172016"/>
            <a:ext cx="3070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二、继续教育录入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4E17EAAD-4A9B-4348-B8E0-9AE4547657E8}"/>
              </a:ext>
            </a:extLst>
          </p:cNvPr>
          <p:cNvSpPr txBox="1"/>
          <p:nvPr/>
        </p:nvSpPr>
        <p:spPr>
          <a:xfrm>
            <a:off x="1072333" y="4812627"/>
            <a:ext cx="10047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申报人先选择折算年度，再点击添加，根据折算依据来填报学时。添加完成后点击保存</a:t>
            </a:r>
            <a:endParaRPr lang="en-US" altLang="zh-CN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C1EDC2C-7229-401F-8E35-A8F002B40387}"/>
              </a:ext>
            </a:extLst>
          </p:cNvPr>
          <p:cNvSpPr txBox="1"/>
          <p:nvPr/>
        </p:nvSpPr>
        <p:spPr>
          <a:xfrm>
            <a:off x="1072335" y="781625"/>
            <a:ext cx="10047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折算依据：</a:t>
            </a:r>
            <a:r>
              <a:rPr lang="en-US" altLang="zh-CN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https://rst.guizhou.gov.cn/ztzl/tjgzxyfwgzrcgzzcyzsbl/zcfw/jxjygl/jxjy/202307/t20230707_80720015.html</a:t>
            </a: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C5154B7F-0BA2-431E-9A1C-CA2DB5498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8735" y="1511854"/>
            <a:ext cx="5925019" cy="3095556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617F94B8-A963-4085-B9CF-FE6A75214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670" y="5205183"/>
            <a:ext cx="10438649" cy="861603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5BEBB0B2-C5C9-4240-B92B-490ACF482AE0}"/>
              </a:ext>
            </a:extLst>
          </p:cNvPr>
          <p:cNvSpPr txBox="1"/>
          <p:nvPr/>
        </p:nvSpPr>
        <p:spPr>
          <a:xfrm>
            <a:off x="1072331" y="6259287"/>
            <a:ext cx="10047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填写完毕后，点击申报</a:t>
            </a:r>
            <a:endParaRPr lang="en-US" altLang="zh-CN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98031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122</Words>
  <Application>Microsoft Office PowerPoint</Application>
  <PresentationFormat>宽屏</PresentationFormat>
  <Paragraphs>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黑体</vt:lpstr>
      <vt:lpstr>Arial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Yewei Pi</dc:creator>
  <cp:lastModifiedBy>Yewei Pi</cp:lastModifiedBy>
  <cp:revision>8</cp:revision>
  <dcterms:created xsi:type="dcterms:W3CDTF">2025-06-24T03:16:38Z</dcterms:created>
  <dcterms:modified xsi:type="dcterms:W3CDTF">2025-06-24T07:26:14Z</dcterms:modified>
</cp:coreProperties>
</file>