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3FE51B-616C-4EB6-8E99-C7750AEE46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F07CB26-7BC9-4B0E-90BC-8101E930F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EC6538-E624-46CE-9EA2-0BD25FAAA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C97E43F-59E9-4D9C-A4C8-93E97F1CB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6E10E70-D121-4B1D-AC6A-402EF3C7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45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012A10-9502-4DB0-8B75-AC6A79873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8129AC-0639-4D7D-A2BE-DA688BB7F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3BCE10-D3B8-41A2-9AD4-DF1295BB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48EEBF-4561-4CE2-868C-30087CD5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5FC0A85-CE18-483F-A465-8C59025A1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579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62052DD-3E4A-473D-B2EE-BA85295D2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786F284-ED30-4070-A663-D29AE1CFA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C0224D0-FEF2-45C5-BFFA-AA2E891EF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6A9BC6-3E83-47B3-BAC2-C284291C6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68B8EF-3523-492E-B19C-F7A6E95D8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16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6C8A25-E14C-45E6-86D2-33CF10EB7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D3C19C-CFB3-4AFE-BD01-A80998C16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6B2558-0ADB-422E-ACAA-DF12075F4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12C464-68F1-4455-947F-35C0F226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ED0CC5A-B415-459F-A24E-C12BD14C9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87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41660B-A997-4028-95E9-82A29584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BF7B09-DA80-44AF-A49C-0DEF0CDF4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0F5212-3010-4D57-98EC-2915101D0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8F8EA6-689A-4274-8C39-CDE7D4596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29DE3F-1E35-43C0-8D23-27E2CC83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85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0C590C-F3DA-46B4-B502-0512A931B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035EB2-8838-4E5F-8AE5-6EB8FF6CE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2274114-B970-4EA4-BEC6-6F51302ED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1C700E1-6863-4A68-BDDB-482E39F4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D4A3794-B3AF-4E1E-9DAB-3D4A279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CAE7BFB-C4FA-4464-B89B-4D9F21CC3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2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F5D9CA-827B-4ABE-8E79-FB88E9FA4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9C6B55-07B2-42FE-BE48-49B8A0ECA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9680A5-4F6D-4504-9C2D-4DC66986E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ADF904F-58CB-432C-BD5A-A0C053B56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56DF1D9-7DBC-4AC3-952E-A6D06C1C5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E2E0D65-AADD-4B9C-9ED5-214916F10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77CA84B-66EA-4735-9F0D-178717181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AC36CE7-98C9-4581-90EB-719D09956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478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EB60B7-2B06-4E35-A49C-175C810E4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4C6C702-BE92-476C-B64F-F80B9EFA2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A5A3BDD-C390-443E-AAA9-14D44051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5A74CC-A665-45B3-ADF6-6D7D5FD62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78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E4A93AC-1C37-4946-A559-25F2BB5C8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BF3A728-8C7A-4D25-A451-1D057C50E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2C4DC0-B3A5-49BF-B810-73B620D17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653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070253-B89F-4BDF-8FF5-328963859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D6957F-B6B7-4A13-9789-E4153CA8D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DC235DF-3C0A-469D-A4FC-2128404DE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B1B87B-3821-48F1-BA32-0006DF62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CA073CE-3B05-452E-9CC1-8D462E78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EBFC63-0052-4BC8-84CF-47530846F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80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D35DE4-EE87-4149-9896-791055402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6D5665E-ACB3-40D0-B23A-10CFA46A36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AD720CB-2590-4030-9C62-4468C57CC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4F646E8-9AAB-4CF6-8736-424E6E99A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AA1C92-1026-4330-A41E-46D36E101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EFABFC2-EB29-4402-976C-DA476EC3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61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E97EEB2-E1E8-413E-8899-BFDF19F63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0A1B4C-C88B-468F-A836-D4D4DA7E2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E19458-4723-4FDA-8CD0-CBB8B64682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AFEF-EE7F-4322-A477-AEF9B6F5DC45}" type="datetimeFigureOut">
              <a:rPr lang="zh-CN" altLang="en-US" smtClean="0"/>
              <a:t>2026/7/3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659BF2-0B8D-4C97-AC58-5E3361CEC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41D201-1C3B-4914-9FEB-8F15B50A6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2ABD2-79B0-4E20-B732-55637E8C6A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35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crs.gzsrs.cn:9999/ip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rcrs.gzsrs.cn:9999/ips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DDA94FF-0554-46AE-9A8A-57A518E55647}"/>
              </a:ext>
            </a:extLst>
          </p:cNvPr>
          <p:cNvSpPr txBox="1"/>
          <p:nvPr/>
        </p:nvSpPr>
        <p:spPr>
          <a:xfrm>
            <a:off x="579422" y="172016"/>
            <a:ext cx="8504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一、注册登录（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hlinkClick r:id="rId2"/>
              </a:rPr>
              <a:t>https://rcrs.gzsrs.cn:9999/ips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8B21E57-8487-4710-8EB6-3004EB602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5" y="837634"/>
            <a:ext cx="8715375" cy="584835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2857936-0BC4-4272-9BA9-ED85755C2EFB}"/>
              </a:ext>
            </a:extLst>
          </p:cNvPr>
          <p:cNvSpPr txBox="1"/>
          <p:nvPr/>
        </p:nvSpPr>
        <p:spPr>
          <a:xfrm>
            <a:off x="220516" y="1427900"/>
            <a:ext cx="315450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申报人账户由申报人自己注册。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第一次使用，请先点击查看操作手册。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建议使用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Chrome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Edge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浏览器。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205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DDA94FF-0554-46AE-9A8A-57A518E55647}"/>
              </a:ext>
            </a:extLst>
          </p:cNvPr>
          <p:cNvSpPr txBox="1"/>
          <p:nvPr/>
        </p:nvSpPr>
        <p:spPr>
          <a:xfrm>
            <a:off x="579422" y="172016"/>
            <a:ext cx="8504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一、注册登录（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hlinkClick r:id="rId2"/>
              </a:rPr>
              <a:t>https://rcrs.gzsrs.cn:9999/ips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109AEDE-B7EA-43AF-AE80-DA3559BD9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956" y="2228272"/>
            <a:ext cx="9144000" cy="15621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6C68A56E-7894-4573-8F34-F15B75B4DDD5}"/>
              </a:ext>
            </a:extLst>
          </p:cNvPr>
          <p:cNvSpPr txBox="1"/>
          <p:nvPr/>
        </p:nvSpPr>
        <p:spPr>
          <a:xfrm>
            <a:off x="648385" y="1461953"/>
            <a:ext cx="10509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如果系统在任何场景下提示“调用非白名单”，表示系统已自动登出，需要申报人重新登录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5177685-D198-45D4-8DAB-3B658572408B}"/>
              </a:ext>
            </a:extLst>
          </p:cNvPr>
          <p:cNvSpPr txBox="1"/>
          <p:nvPr/>
        </p:nvSpPr>
        <p:spPr>
          <a:xfrm>
            <a:off x="579422" y="4156798"/>
            <a:ext cx="105091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如果登录提示上图所示错误，请清理浏览器缓存，或者将全部浏览器关闭后，重新进入。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0184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DDA94FF-0554-46AE-9A8A-57A518E55647}"/>
              </a:ext>
            </a:extLst>
          </p:cNvPr>
          <p:cNvSpPr txBox="1"/>
          <p:nvPr/>
        </p:nvSpPr>
        <p:spPr>
          <a:xfrm>
            <a:off x="579422" y="172016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二、绑定单位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2857936-0BC4-4272-9BA9-ED85755C2EFB}"/>
              </a:ext>
            </a:extLst>
          </p:cNvPr>
          <p:cNvSpPr txBox="1"/>
          <p:nvPr/>
        </p:nvSpPr>
        <p:spPr>
          <a:xfrm>
            <a:off x="916239" y="1718796"/>
            <a:ext cx="10047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如果本人姓名下的单位不是本人所在单位或是空白，请点击用户中心，选择个人资料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86E0060-ADBB-4FB7-A4C4-43E7F5893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39" y="802760"/>
            <a:ext cx="10560839" cy="63486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5759B5F-5266-4A2A-842A-42B056D93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846" y="2400082"/>
            <a:ext cx="9070109" cy="246851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DB0164D-FA6B-4F4E-B2D4-9123FD1FC89B}"/>
              </a:ext>
            </a:extLst>
          </p:cNvPr>
          <p:cNvSpPr txBox="1"/>
          <p:nvPr/>
        </p:nvSpPr>
        <p:spPr>
          <a:xfrm>
            <a:off x="916239" y="5011232"/>
            <a:ext cx="10047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完善完个人信息后，在现工作单位名称处输入单位全称。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（若照片上传不成功，尝试更换电脑上传）</a:t>
            </a:r>
          </a:p>
        </p:txBody>
      </p:sp>
    </p:spTree>
    <p:extLst>
      <p:ext uri="{BB962C8B-B14F-4D97-AF65-F5344CB8AC3E}">
        <p14:creationId xmlns:p14="http://schemas.microsoft.com/office/powerpoint/2010/main" val="135415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DDA94FF-0554-46AE-9A8A-57A518E55647}"/>
              </a:ext>
            </a:extLst>
          </p:cNvPr>
          <p:cNvSpPr txBox="1"/>
          <p:nvPr/>
        </p:nvSpPr>
        <p:spPr>
          <a:xfrm>
            <a:off x="579422" y="172016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二、绑定单位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DB0164D-FA6B-4F4E-B2D4-9123FD1FC89B}"/>
              </a:ext>
            </a:extLst>
          </p:cNvPr>
          <p:cNvSpPr txBox="1"/>
          <p:nvPr/>
        </p:nvSpPr>
        <p:spPr>
          <a:xfrm>
            <a:off x="1136992" y="4678722"/>
            <a:ext cx="10047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在弹出的对话框中输入单位名称的全称（名称不能错漏字，规范名称可在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贵州大学关于做好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2026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年度职称评审工作的通知</a:t>
            </a:r>
            <a:r>
              <a:rPr lang="en-US" alt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的附件中查阅），然后点击查询，选择单位后提交。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1C5EBD3-F1B4-4307-A533-C5C096893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8" y="793029"/>
            <a:ext cx="7117918" cy="369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12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2C2690A-05EF-4682-82EB-C1DD81F75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5236"/>
            <a:ext cx="12192000" cy="493377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DDA94FF-0554-46AE-9A8A-57A518E55647}"/>
              </a:ext>
            </a:extLst>
          </p:cNvPr>
          <p:cNvSpPr txBox="1"/>
          <p:nvPr/>
        </p:nvSpPr>
        <p:spPr>
          <a:xfrm>
            <a:off x="579422" y="172016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三、单位审核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DB0164D-FA6B-4F4E-B2D4-9123FD1FC89B}"/>
              </a:ext>
            </a:extLst>
          </p:cNvPr>
          <p:cNvSpPr txBox="1"/>
          <p:nvPr/>
        </p:nvSpPr>
        <p:spPr>
          <a:xfrm>
            <a:off x="1164153" y="5629014"/>
            <a:ext cx="10047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各单位管理员或经办人在账号管理处进行审核</a:t>
            </a: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8D7E235D-691B-4C27-90C4-5ED37DC5C102}"/>
              </a:ext>
            </a:extLst>
          </p:cNvPr>
          <p:cNvSpPr/>
          <p:nvPr/>
        </p:nvSpPr>
        <p:spPr>
          <a:xfrm>
            <a:off x="6437014" y="2426329"/>
            <a:ext cx="1348966" cy="10026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A0D58F08-D9D2-4919-8E87-EACE05974A24}"/>
              </a:ext>
            </a:extLst>
          </p:cNvPr>
          <p:cNvCxnSpPr>
            <a:cxnSpLocks/>
          </p:cNvCxnSpPr>
          <p:nvPr/>
        </p:nvCxnSpPr>
        <p:spPr>
          <a:xfrm>
            <a:off x="4028792" y="2236206"/>
            <a:ext cx="2326741" cy="4687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861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229</Words>
  <Application>Microsoft Office PowerPoint</Application>
  <PresentationFormat>宽屏</PresentationFormat>
  <Paragraphs>17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黑体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Yewei Pi</dc:creator>
  <cp:lastModifiedBy>Yewei Pi</cp:lastModifiedBy>
  <cp:revision>7</cp:revision>
  <dcterms:created xsi:type="dcterms:W3CDTF">2025-06-24T03:16:38Z</dcterms:created>
  <dcterms:modified xsi:type="dcterms:W3CDTF">2026-07-03T01:28:22Z</dcterms:modified>
</cp:coreProperties>
</file>